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  <p:sldId id="261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3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44" d="100"/>
          <a:sy n="144" d="100"/>
        </p:scale>
        <p:origin x="-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1139689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</a:t>
            </a:r>
            <a:r>
              <a:rPr lang="hu-HU"/>
              <a:t>, hibavizsgálat</a:t>
            </a:r>
            <a:endParaRPr lang="hu-HU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663881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9EB790E-10B6-EFC3-7C29-240C10FED302}"/>
              </a:ext>
            </a:extLst>
          </p:cNvPr>
          <p:cNvSpPr txBox="1"/>
          <p:nvPr/>
        </p:nvSpPr>
        <p:spPr>
          <a:xfrm>
            <a:off x="5696464" y="1851366"/>
            <a:ext cx="582625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94319E-601C-03F1-23B2-AC169B646630}"/>
              </a:ext>
            </a:extLst>
          </p:cNvPr>
          <p:cNvSpPr txBox="1"/>
          <p:nvPr/>
        </p:nvSpPr>
        <p:spPr>
          <a:xfrm>
            <a:off x="5696464" y="1851366"/>
            <a:ext cx="582625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228</Words>
  <Application>Microsoft Office PowerPoint</Application>
  <PresentationFormat>Breitbild</PresentationFormat>
  <Paragraphs>66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  <vt:lpstr>Feladatok</vt:lpstr>
      <vt:lpstr>Képernyőfotók az alkalmazásról</vt:lpstr>
      <vt:lpstr>Projekt nehézségek</vt:lpstr>
      <vt:lpstr>Továbbfejlesztési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34</cp:revision>
  <dcterms:created xsi:type="dcterms:W3CDTF">2024-09-29T18:10:15Z</dcterms:created>
  <dcterms:modified xsi:type="dcterms:W3CDTF">2025-02-21T18:06:55Z</dcterms:modified>
</cp:coreProperties>
</file>